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6A1E-14FF-61CE-17A0-F2CF35141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10626-6136-43CC-1FC2-C151D4923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A01E8-8776-8C38-E6E6-C4731E85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8D06-A3A0-4525-B4B8-ABA4C3A8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843D7-2899-70EA-89DA-D7D36099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A138-BBE2-0929-291A-5D1B6B8B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4C80F-4D21-4C54-5A99-05017A79C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3009-E3E3-41E6-1AA7-6A3D2810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14CD-D3D1-25EB-626F-48C34652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A6A8C-6372-BCD9-493B-E0EFEED3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48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22451-5EF1-38C4-2007-44F72A96D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F152A-E54A-608D-CC13-FC4AC0A9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49CC8-0052-0BA0-3EDC-223CEA44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3C58-AB03-83F0-44E1-2200E361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2BCF-679A-D0E8-B1BD-9527E019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9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DE5-BD8C-07E8-2D9D-B83786D1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090A-A010-8D77-C0BA-A4FBEC95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111F-E47C-B242-198D-6E5ABCBF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88248-0B62-932F-2997-5E38AC9F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F448-B0FB-5483-AE46-F9A168A2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7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49EB-0016-86CE-AB36-7F0F691B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BEC35-9FDF-0CED-C61F-25B3BC68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F26E-86E9-40CB-7B4D-63448B18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F8C7-9F27-CAA8-922F-45ECA487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8131E-0EB3-0EB9-08D0-650706EB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7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40DB-E675-D731-E62E-8585A677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ABE6-ACED-5068-2FEE-CB0F925F1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DC169-6F55-858C-BDF1-7215ABD19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07640-4398-7D00-4ABA-492692BB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ABD6C-F1F3-6A87-2C19-1A0D2821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5FE6C-1D25-B355-20E6-4990643A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5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F6FE-1F36-1F32-00EB-B4CA5396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296DB-6BCD-E63C-4970-01E7A52FE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D87C3-0D95-5D03-4DD1-557CDEFB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455E8-35E8-AC16-6D68-00E2595D5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DEEEA-4382-175A-193C-64BB9471E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72F83-8333-93D4-C42C-789E2E38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82306-77DD-92E1-03C1-2D953A33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0B104-2F58-E260-12AC-0B4C68ED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72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35E4-D7C3-9C2C-E27F-22B2AAB4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BCAAA-D105-1DEE-FC6E-536B6280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AE583-2285-F1D1-54BD-D9CB4109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836A-6782-7C07-EE60-52D7D7BB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32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CD3DE-E72F-689B-66A6-B9AD6731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A169C-E828-4AA1-63E1-727499EC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E5C6B-ECCB-7B59-A27B-24D83557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7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128C-3C36-3A69-7D69-941B044A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C4AE-D23E-74FE-145A-D43CD87A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5B897-BEF3-D136-3CD7-CD4E022F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09C38-F328-4E86-4726-89224CE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392C6-DF7A-2B0E-CDAD-BB588B66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26E18-75FC-02E4-3B93-4A48306E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90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2B59-3FD1-EEAE-E6A6-F9AE99E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28CD8-A977-7AD0-743D-4A95F2EFA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79EA7-C966-D12B-800B-877FE2F0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B5ABC-C4BC-2D79-65EC-CA8FC6D5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A51B4-0888-29ED-D92F-A34A492B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691A7-8E12-307A-B580-98CB6553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6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66A2E-B3D2-6B27-6118-26A89C86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5EE17-AAF6-5ED2-B398-41B6B5B5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2B1F-F551-9FB4-B186-5499D3F6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DA29-BAF0-48B1-AE5A-5BCA2ED38147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D4D65-DEAE-4C6E-B189-9EC9FFF4D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93CE6-BCAC-44F6-A37C-17E698F61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D958-385F-4CF7-A677-EE9ECA4FA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4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A820E-BC7D-31C4-4429-27E7993A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D587-F57B-4120-B5E5-70AC5C9FB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4E0CF-7DF9-5C1C-03B0-E0C8C7BBF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312C-1DA6-96D9-A143-7C8E5401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A811A-F6D5-2602-D528-1FF062E5C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A932-6752-5A1D-5AF9-760EB135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583C9-411C-D818-8BFE-A3B62456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Cornejo</dc:creator>
  <cp:lastModifiedBy>Astrid Cornejo</cp:lastModifiedBy>
  <cp:revision>1</cp:revision>
  <dcterms:created xsi:type="dcterms:W3CDTF">2025-10-16T15:08:56Z</dcterms:created>
  <dcterms:modified xsi:type="dcterms:W3CDTF">2025-10-16T15:10:18Z</dcterms:modified>
</cp:coreProperties>
</file>